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5"/>
  </p:notesMasterIdLst>
  <p:sldIdLst>
    <p:sldId id="256" r:id="rId4"/>
  </p:sldIdLst>
  <p:sldSz cx="15544800" cy="10058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52029-D792-49FA-99BE-F35C6946F98D}" v="4" dt="2022-10-11T16:56:47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6101" autoAdjust="0"/>
  </p:normalViewPr>
  <p:slideViewPr>
    <p:cSldViewPr snapToGrid="0">
      <p:cViewPr varScale="1">
        <p:scale>
          <a:sx n="75" d="100"/>
          <a:sy n="75" d="100"/>
        </p:scale>
        <p:origin x="7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Lau" userId="cf787eeb-081b-4cc8-812a-2acd7c121620" providerId="ADAL" clId="{4AE52029-D792-49FA-99BE-F35C6946F98D}"/>
    <pc:docChg chg="modSld">
      <pc:chgData name="Joanne Lau" userId="cf787eeb-081b-4cc8-812a-2acd7c121620" providerId="ADAL" clId="{4AE52029-D792-49FA-99BE-F35C6946F98D}" dt="2022-10-11T17:03:26.676" v="36" actId="14100"/>
      <pc:docMkLst>
        <pc:docMk/>
      </pc:docMkLst>
      <pc:sldChg chg="modSp mod">
        <pc:chgData name="Joanne Lau" userId="cf787eeb-081b-4cc8-812a-2acd7c121620" providerId="ADAL" clId="{4AE52029-D792-49FA-99BE-F35C6946F98D}" dt="2022-10-11T17:03:26.676" v="36" actId="14100"/>
        <pc:sldMkLst>
          <pc:docMk/>
          <pc:sldMk cId="4029145108" sldId="256"/>
        </pc:sldMkLst>
        <pc:spChg chg="mod">
          <ac:chgData name="Joanne Lau" userId="cf787eeb-081b-4cc8-812a-2acd7c121620" providerId="ADAL" clId="{4AE52029-D792-49FA-99BE-F35C6946F98D}" dt="2022-10-11T17:03:26.676" v="36" actId="14100"/>
          <ac:spMkLst>
            <pc:docMk/>
            <pc:sldMk cId="4029145108" sldId="256"/>
            <ac:spMk id="4" creationId="{489885AC-D580-1241-A595-5996964072ED}"/>
          </ac:spMkLst>
        </pc:spChg>
        <pc:spChg chg="mod">
          <ac:chgData name="Joanne Lau" userId="cf787eeb-081b-4cc8-812a-2acd7c121620" providerId="ADAL" clId="{4AE52029-D792-49FA-99BE-F35C6946F98D}" dt="2022-10-11T17:01:15.417" v="23" actId="552"/>
          <ac:spMkLst>
            <pc:docMk/>
            <pc:sldMk cId="4029145108" sldId="256"/>
            <ac:spMk id="6" creationId="{BDDA3031-8E57-F4BC-79E1-179E0DB15C99}"/>
          </ac:spMkLst>
        </pc:spChg>
        <pc:spChg chg="mod">
          <ac:chgData name="Joanne Lau" userId="cf787eeb-081b-4cc8-812a-2acd7c121620" providerId="ADAL" clId="{4AE52029-D792-49FA-99BE-F35C6946F98D}" dt="2022-10-11T17:01:45.131" v="25" actId="552"/>
          <ac:spMkLst>
            <pc:docMk/>
            <pc:sldMk cId="4029145108" sldId="256"/>
            <ac:spMk id="7" creationId="{D7BB7182-D43F-3F8E-21DD-415807D45AF9}"/>
          </ac:spMkLst>
        </pc:spChg>
        <pc:spChg chg="mod">
          <ac:chgData name="Joanne Lau" userId="cf787eeb-081b-4cc8-812a-2acd7c121620" providerId="ADAL" clId="{4AE52029-D792-49FA-99BE-F35C6946F98D}" dt="2022-10-11T17:01:40.958" v="24" actId="552"/>
          <ac:spMkLst>
            <pc:docMk/>
            <pc:sldMk cId="4029145108" sldId="256"/>
            <ac:spMk id="8" creationId="{5D7B5520-27C6-0D3C-4F62-7993D28E6D6F}"/>
          </ac:spMkLst>
        </pc:spChg>
        <pc:spChg chg="mod">
          <ac:chgData name="Joanne Lau" userId="cf787eeb-081b-4cc8-812a-2acd7c121620" providerId="ADAL" clId="{4AE52029-D792-49FA-99BE-F35C6946F98D}" dt="2022-10-11T17:01:49.376" v="26" actId="552"/>
          <ac:spMkLst>
            <pc:docMk/>
            <pc:sldMk cId="4029145108" sldId="256"/>
            <ac:spMk id="9" creationId="{35348654-F9CE-19ED-7AB8-C988B6D6D643}"/>
          </ac:spMkLst>
        </pc:spChg>
        <pc:spChg chg="mod">
          <ac:chgData name="Joanne Lau" userId="cf787eeb-081b-4cc8-812a-2acd7c121620" providerId="ADAL" clId="{4AE52029-D792-49FA-99BE-F35C6946F98D}" dt="2022-10-11T17:01:56.177" v="27" actId="552"/>
          <ac:spMkLst>
            <pc:docMk/>
            <pc:sldMk cId="4029145108" sldId="256"/>
            <ac:spMk id="10" creationId="{DE20E7F4-1CCA-FC3F-FDBD-A990D729F5AC}"/>
          </ac:spMkLst>
        </pc:spChg>
        <pc:spChg chg="mod">
          <ac:chgData name="Joanne Lau" userId="cf787eeb-081b-4cc8-812a-2acd7c121620" providerId="ADAL" clId="{4AE52029-D792-49FA-99BE-F35C6946F98D}" dt="2022-10-11T17:02:04.244" v="29" actId="552"/>
          <ac:spMkLst>
            <pc:docMk/>
            <pc:sldMk cId="4029145108" sldId="256"/>
            <ac:spMk id="11" creationId="{03879917-FD96-2BB8-F0E8-1C079F0DC9D3}"/>
          </ac:spMkLst>
        </pc:spChg>
        <pc:spChg chg="mod">
          <ac:chgData name="Joanne Lau" userId="cf787eeb-081b-4cc8-812a-2acd7c121620" providerId="ADAL" clId="{4AE52029-D792-49FA-99BE-F35C6946F98D}" dt="2022-10-11T17:02:00.622" v="28" actId="552"/>
          <ac:spMkLst>
            <pc:docMk/>
            <pc:sldMk cId="4029145108" sldId="256"/>
            <ac:spMk id="12" creationId="{231CDBDE-4396-6B24-9C84-AD38AB6C2876}"/>
          </ac:spMkLst>
        </pc:spChg>
        <pc:spChg chg="mod">
          <ac:chgData name="Joanne Lau" userId="cf787eeb-081b-4cc8-812a-2acd7c121620" providerId="ADAL" clId="{4AE52029-D792-49FA-99BE-F35C6946F98D}" dt="2022-10-11T17:02:07.876" v="30" actId="552"/>
          <ac:spMkLst>
            <pc:docMk/>
            <pc:sldMk cId="4029145108" sldId="256"/>
            <ac:spMk id="13" creationId="{EDF5F903-B7D2-0519-E0EC-189583B73851}"/>
          </ac:spMkLst>
        </pc:spChg>
        <pc:spChg chg="mod">
          <ac:chgData name="Joanne Lau" userId="cf787eeb-081b-4cc8-812a-2acd7c121620" providerId="ADAL" clId="{4AE52029-D792-49FA-99BE-F35C6946F98D}" dt="2022-10-11T17:00:50.360" v="19" actId="552"/>
          <ac:spMkLst>
            <pc:docMk/>
            <pc:sldMk cId="4029145108" sldId="256"/>
            <ac:spMk id="20" creationId="{658FA5E8-2CCB-0EA7-3F19-389D4765191C}"/>
          </ac:spMkLst>
        </pc:spChg>
        <pc:spChg chg="mod">
          <ac:chgData name="Joanne Lau" userId="cf787eeb-081b-4cc8-812a-2acd7c121620" providerId="ADAL" clId="{4AE52029-D792-49FA-99BE-F35C6946F98D}" dt="2022-10-11T17:00:56.788" v="20" actId="552"/>
          <ac:spMkLst>
            <pc:docMk/>
            <pc:sldMk cId="4029145108" sldId="256"/>
            <ac:spMk id="33" creationId="{398BC7C1-99FA-83EB-CF9D-B25E4311D967}"/>
          </ac:spMkLst>
        </pc:spChg>
        <pc:spChg chg="mod">
          <ac:chgData name="Joanne Lau" userId="cf787eeb-081b-4cc8-812a-2acd7c121620" providerId="ADAL" clId="{4AE52029-D792-49FA-99BE-F35C6946F98D}" dt="2022-10-11T17:01:02.550" v="21" actId="552"/>
          <ac:spMkLst>
            <pc:docMk/>
            <pc:sldMk cId="4029145108" sldId="256"/>
            <ac:spMk id="34" creationId="{9B3E2E4A-1F1F-AC3F-A44C-845DE8958A16}"/>
          </ac:spMkLst>
        </pc:spChg>
        <pc:spChg chg="mod">
          <ac:chgData name="Joanne Lau" userId="cf787eeb-081b-4cc8-812a-2acd7c121620" providerId="ADAL" clId="{4AE52029-D792-49FA-99BE-F35C6946F98D}" dt="2022-10-11T17:01:07.779" v="22" actId="552"/>
          <ac:spMkLst>
            <pc:docMk/>
            <pc:sldMk cId="4029145108" sldId="256"/>
            <ac:spMk id="35" creationId="{33734DA6-03AE-9957-EC0A-0AEF2EE3021E}"/>
          </ac:spMkLst>
        </pc:spChg>
        <pc:spChg chg="mod">
          <ac:chgData name="Joanne Lau" userId="cf787eeb-081b-4cc8-812a-2acd7c121620" providerId="ADAL" clId="{4AE52029-D792-49FA-99BE-F35C6946F98D}" dt="2022-10-11T17:01:49.376" v="26" actId="552"/>
          <ac:spMkLst>
            <pc:docMk/>
            <pc:sldMk cId="4029145108" sldId="256"/>
            <ac:spMk id="36" creationId="{F111234D-5AF1-0B00-C624-09A9B2B1553B}"/>
          </ac:spMkLst>
        </pc:spChg>
        <pc:spChg chg="mod">
          <ac:chgData name="Joanne Lau" userId="cf787eeb-081b-4cc8-812a-2acd7c121620" providerId="ADAL" clId="{4AE52029-D792-49FA-99BE-F35C6946F98D}" dt="2022-10-11T17:01:45.131" v="25" actId="552"/>
          <ac:spMkLst>
            <pc:docMk/>
            <pc:sldMk cId="4029145108" sldId="256"/>
            <ac:spMk id="37" creationId="{487688D6-86E3-C5F5-63D9-274FE763E5C3}"/>
          </ac:spMkLst>
        </pc:spChg>
        <pc:spChg chg="mod">
          <ac:chgData name="Joanne Lau" userId="cf787eeb-081b-4cc8-812a-2acd7c121620" providerId="ADAL" clId="{4AE52029-D792-49FA-99BE-F35C6946F98D}" dt="2022-10-11T17:01:40.958" v="24" actId="552"/>
          <ac:spMkLst>
            <pc:docMk/>
            <pc:sldMk cId="4029145108" sldId="256"/>
            <ac:spMk id="38" creationId="{4AA26DF0-CFB1-272E-703B-072293A5FE27}"/>
          </ac:spMkLst>
        </pc:spChg>
        <pc:spChg chg="mod">
          <ac:chgData name="Joanne Lau" userId="cf787eeb-081b-4cc8-812a-2acd7c121620" providerId="ADAL" clId="{4AE52029-D792-49FA-99BE-F35C6946F98D}" dt="2022-10-11T17:01:15.417" v="23" actId="552"/>
          <ac:spMkLst>
            <pc:docMk/>
            <pc:sldMk cId="4029145108" sldId="256"/>
            <ac:spMk id="39" creationId="{9CF23E67-A321-EE1E-900D-C7ADF6F3BCDD}"/>
          </ac:spMkLst>
        </pc:spChg>
        <pc:spChg chg="mod">
          <ac:chgData name="Joanne Lau" userId="cf787eeb-081b-4cc8-812a-2acd7c121620" providerId="ADAL" clId="{4AE52029-D792-49FA-99BE-F35C6946F98D}" dt="2022-10-11T17:01:07.779" v="22" actId="552"/>
          <ac:spMkLst>
            <pc:docMk/>
            <pc:sldMk cId="4029145108" sldId="256"/>
            <ac:spMk id="40" creationId="{409E5716-E496-6540-C899-EF8A8E922786}"/>
          </ac:spMkLst>
        </pc:spChg>
        <pc:spChg chg="mod">
          <ac:chgData name="Joanne Lau" userId="cf787eeb-081b-4cc8-812a-2acd7c121620" providerId="ADAL" clId="{4AE52029-D792-49FA-99BE-F35C6946F98D}" dt="2022-10-11T17:01:02.550" v="21" actId="552"/>
          <ac:spMkLst>
            <pc:docMk/>
            <pc:sldMk cId="4029145108" sldId="256"/>
            <ac:spMk id="41" creationId="{5899F43E-DAC0-1167-CEEB-7FC514D5EC73}"/>
          </ac:spMkLst>
        </pc:spChg>
        <pc:spChg chg="mod">
          <ac:chgData name="Joanne Lau" userId="cf787eeb-081b-4cc8-812a-2acd7c121620" providerId="ADAL" clId="{4AE52029-D792-49FA-99BE-F35C6946F98D}" dt="2022-10-11T17:00:56.788" v="20" actId="552"/>
          <ac:spMkLst>
            <pc:docMk/>
            <pc:sldMk cId="4029145108" sldId="256"/>
            <ac:spMk id="42" creationId="{648951EA-2C5C-BEDD-66A8-13FF7B2DFF54}"/>
          </ac:spMkLst>
        </pc:spChg>
        <pc:spChg chg="mod">
          <ac:chgData name="Joanne Lau" userId="cf787eeb-081b-4cc8-812a-2acd7c121620" providerId="ADAL" clId="{4AE52029-D792-49FA-99BE-F35C6946F98D}" dt="2022-10-11T17:00:50.360" v="19" actId="552"/>
          <ac:spMkLst>
            <pc:docMk/>
            <pc:sldMk cId="4029145108" sldId="256"/>
            <ac:spMk id="43" creationId="{4A2A6415-19C3-4205-C68B-56C19D5A56C8}"/>
          </ac:spMkLst>
        </pc:spChg>
        <pc:spChg chg="mod">
          <ac:chgData name="Joanne Lau" userId="cf787eeb-081b-4cc8-812a-2acd7c121620" providerId="ADAL" clId="{4AE52029-D792-49FA-99BE-F35C6946F98D}" dt="2022-10-11T17:02:07.876" v="30" actId="552"/>
          <ac:spMkLst>
            <pc:docMk/>
            <pc:sldMk cId="4029145108" sldId="256"/>
            <ac:spMk id="59" creationId="{74500624-BE09-8394-1421-9224B17CBDE6}"/>
          </ac:spMkLst>
        </pc:spChg>
        <pc:spChg chg="mod">
          <ac:chgData name="Joanne Lau" userId="cf787eeb-081b-4cc8-812a-2acd7c121620" providerId="ADAL" clId="{4AE52029-D792-49FA-99BE-F35C6946F98D}" dt="2022-10-11T17:02:04.244" v="29" actId="552"/>
          <ac:spMkLst>
            <pc:docMk/>
            <pc:sldMk cId="4029145108" sldId="256"/>
            <ac:spMk id="60" creationId="{1DE77DD6-F6F1-86EC-CDCD-42BBB33E9D3F}"/>
          </ac:spMkLst>
        </pc:spChg>
        <pc:spChg chg="mod">
          <ac:chgData name="Joanne Lau" userId="cf787eeb-081b-4cc8-812a-2acd7c121620" providerId="ADAL" clId="{4AE52029-D792-49FA-99BE-F35C6946F98D}" dt="2022-10-11T17:02:00.622" v="28" actId="552"/>
          <ac:spMkLst>
            <pc:docMk/>
            <pc:sldMk cId="4029145108" sldId="256"/>
            <ac:spMk id="61" creationId="{CCCF16B3-E82F-51AB-2CA4-1AB5B27F3C0C}"/>
          </ac:spMkLst>
        </pc:spChg>
        <pc:spChg chg="mod">
          <ac:chgData name="Joanne Lau" userId="cf787eeb-081b-4cc8-812a-2acd7c121620" providerId="ADAL" clId="{4AE52029-D792-49FA-99BE-F35C6946F98D}" dt="2022-10-11T17:01:56.177" v="27" actId="552"/>
          <ac:spMkLst>
            <pc:docMk/>
            <pc:sldMk cId="4029145108" sldId="256"/>
            <ac:spMk id="62" creationId="{A3BB37FE-229B-263D-D696-34E96EE28E3A}"/>
          </ac:spMkLst>
        </pc:spChg>
        <pc:spChg chg="mod">
          <ac:chgData name="Joanne Lau" userId="cf787eeb-081b-4cc8-812a-2acd7c121620" providerId="ADAL" clId="{4AE52029-D792-49FA-99BE-F35C6946F98D}" dt="2022-10-11T16:57:25.784" v="0" actId="1076"/>
          <ac:spMkLst>
            <pc:docMk/>
            <pc:sldMk cId="4029145108" sldId="256"/>
            <ac:spMk id="96" creationId="{B44D7D1C-2352-5025-4B14-AB83DBB0B0DB}"/>
          </ac:spMkLst>
        </pc:spChg>
        <pc:cxnChg chg="mod">
          <ac:chgData name="Joanne Lau" userId="cf787eeb-081b-4cc8-812a-2acd7c121620" providerId="ADAL" clId="{4AE52029-D792-49FA-99BE-F35C6946F98D}" dt="2022-10-11T17:03:26.676" v="36" actId="14100"/>
          <ac:cxnSpMkLst>
            <pc:docMk/>
            <pc:sldMk cId="4029145108" sldId="256"/>
            <ac:cxnSpMk id="5" creationId="{2D2E03A9-B4A3-9C0C-EB16-729DB738A0F0}"/>
          </ac:cxnSpMkLst>
        </pc:cxnChg>
        <pc:cxnChg chg="mod">
          <ac:chgData name="Joanne Lau" userId="cf787eeb-081b-4cc8-812a-2acd7c121620" providerId="ADAL" clId="{4AE52029-D792-49FA-99BE-F35C6946F98D}" dt="2022-10-11T16:58:52.634" v="1" actId="14100"/>
          <ac:cxnSpMkLst>
            <pc:docMk/>
            <pc:sldMk cId="4029145108" sldId="256"/>
            <ac:cxnSpMk id="17" creationId="{2F39C7A7-A700-9E3F-4FF9-5B6FE43E1702}"/>
          </ac:cxnSpMkLst>
        </pc:cxnChg>
        <pc:cxnChg chg="mod">
          <ac:chgData name="Joanne Lau" userId="cf787eeb-081b-4cc8-812a-2acd7c121620" providerId="ADAL" clId="{4AE52029-D792-49FA-99BE-F35C6946F98D}" dt="2022-10-11T17:02:37.705" v="34" actId="552"/>
          <ac:cxnSpMkLst>
            <pc:docMk/>
            <pc:sldMk cId="4029145108" sldId="256"/>
            <ac:cxnSpMk id="24" creationId="{699BFCD4-17BC-EEA4-34F4-93910B52A397}"/>
          </ac:cxnSpMkLst>
        </pc:cxnChg>
        <pc:cxnChg chg="mod">
          <ac:chgData name="Joanne Lau" userId="cf787eeb-081b-4cc8-812a-2acd7c121620" providerId="ADAL" clId="{4AE52029-D792-49FA-99BE-F35C6946F98D}" dt="2022-10-11T17:02:41.404" v="35" actId="552"/>
          <ac:cxnSpMkLst>
            <pc:docMk/>
            <pc:sldMk cId="4029145108" sldId="256"/>
            <ac:cxnSpMk id="28" creationId="{8C6D339B-529F-BC3C-0A6A-D32D5D6FC7B4}"/>
          </ac:cxnSpMkLst>
        </pc:cxnChg>
        <pc:cxnChg chg="mod">
          <ac:chgData name="Joanne Lau" userId="cf787eeb-081b-4cc8-812a-2acd7c121620" providerId="ADAL" clId="{4AE52029-D792-49FA-99BE-F35C6946F98D}" dt="2022-10-11T17:02:29.039" v="33" actId="552"/>
          <ac:cxnSpMkLst>
            <pc:docMk/>
            <pc:sldMk cId="4029145108" sldId="256"/>
            <ac:cxnSpMk id="32" creationId="{531585BA-0574-2BED-4DE4-215C9268B35A}"/>
          </ac:cxnSpMkLst>
        </pc:cxnChg>
        <pc:cxnChg chg="mod">
          <ac:chgData name="Joanne Lau" userId="cf787eeb-081b-4cc8-812a-2acd7c121620" providerId="ADAL" clId="{4AE52029-D792-49FA-99BE-F35C6946F98D}" dt="2022-10-11T16:58:57.683" v="2" actId="14100"/>
          <ac:cxnSpMkLst>
            <pc:docMk/>
            <pc:sldMk cId="4029145108" sldId="256"/>
            <ac:cxnSpMk id="44" creationId="{562FC1C8-82F1-C636-1507-7F3A29561557}"/>
          </ac:cxnSpMkLst>
        </pc:cxnChg>
        <pc:cxnChg chg="mod">
          <ac:chgData name="Joanne Lau" userId="cf787eeb-081b-4cc8-812a-2acd7c121620" providerId="ADAL" clId="{4AE52029-D792-49FA-99BE-F35C6946F98D}" dt="2022-10-11T16:59:01.521" v="3" actId="14100"/>
          <ac:cxnSpMkLst>
            <pc:docMk/>
            <pc:sldMk cId="4029145108" sldId="256"/>
            <ac:cxnSpMk id="45" creationId="{247AEBA7-5F08-CDE6-6E2E-655E31D60F83}"/>
          </ac:cxnSpMkLst>
        </pc:cxnChg>
        <pc:cxnChg chg="mod">
          <ac:chgData name="Joanne Lau" userId="cf787eeb-081b-4cc8-812a-2acd7c121620" providerId="ADAL" clId="{4AE52029-D792-49FA-99BE-F35C6946F98D}" dt="2022-10-11T16:59:04.653" v="4" actId="14100"/>
          <ac:cxnSpMkLst>
            <pc:docMk/>
            <pc:sldMk cId="4029145108" sldId="256"/>
            <ac:cxnSpMk id="46" creationId="{5629D2E1-E67D-8A65-EA02-8991B35CA697}"/>
          </ac:cxnSpMkLst>
        </pc:cxnChg>
        <pc:cxnChg chg="mod">
          <ac:chgData name="Joanne Lau" userId="cf787eeb-081b-4cc8-812a-2acd7c121620" providerId="ADAL" clId="{4AE52029-D792-49FA-99BE-F35C6946F98D}" dt="2022-10-11T17:02:37.705" v="34" actId="552"/>
          <ac:cxnSpMkLst>
            <pc:docMk/>
            <pc:sldMk cId="4029145108" sldId="256"/>
            <ac:cxnSpMk id="47" creationId="{CEACF160-10E3-27D0-C39C-E919653E9D0C}"/>
          </ac:cxnSpMkLst>
        </pc:cxnChg>
        <pc:cxnChg chg="mod">
          <ac:chgData name="Joanne Lau" userId="cf787eeb-081b-4cc8-812a-2acd7c121620" providerId="ADAL" clId="{4AE52029-D792-49FA-99BE-F35C6946F98D}" dt="2022-10-11T16:59:48.514" v="7" actId="1037"/>
          <ac:cxnSpMkLst>
            <pc:docMk/>
            <pc:sldMk cId="4029145108" sldId="256"/>
            <ac:cxnSpMk id="48" creationId="{59110D3E-7AA7-23FC-2779-AF6A12189088}"/>
          </ac:cxnSpMkLst>
        </pc:cxnChg>
        <pc:cxnChg chg="mod">
          <ac:chgData name="Joanne Lau" userId="cf787eeb-081b-4cc8-812a-2acd7c121620" providerId="ADAL" clId="{4AE52029-D792-49FA-99BE-F35C6946F98D}" dt="2022-10-11T16:59:48.514" v="7" actId="1037"/>
          <ac:cxnSpMkLst>
            <pc:docMk/>
            <pc:sldMk cId="4029145108" sldId="256"/>
            <ac:cxnSpMk id="49" creationId="{4040AB17-098E-D350-44DD-0760BD18286C}"/>
          </ac:cxnSpMkLst>
        </pc:cxnChg>
        <pc:cxnChg chg="mod">
          <ac:chgData name="Joanne Lau" userId="cf787eeb-081b-4cc8-812a-2acd7c121620" providerId="ADAL" clId="{4AE52029-D792-49FA-99BE-F35C6946F98D}" dt="2022-10-11T16:59:48.514" v="7" actId="1037"/>
          <ac:cxnSpMkLst>
            <pc:docMk/>
            <pc:sldMk cId="4029145108" sldId="256"/>
            <ac:cxnSpMk id="50" creationId="{948A5DED-6C2B-FD9C-855A-C42524994930}"/>
          </ac:cxnSpMkLst>
        </pc:cxnChg>
        <pc:cxnChg chg="mod">
          <ac:chgData name="Joanne Lau" userId="cf787eeb-081b-4cc8-812a-2acd7c121620" providerId="ADAL" clId="{4AE52029-D792-49FA-99BE-F35C6946F98D}" dt="2022-10-11T17:02:41.404" v="35" actId="552"/>
          <ac:cxnSpMkLst>
            <pc:docMk/>
            <pc:sldMk cId="4029145108" sldId="256"/>
            <ac:cxnSpMk id="51" creationId="{DD547B86-EF7B-312C-A34E-88B181826A8F}"/>
          </ac:cxnSpMkLst>
        </pc:cxnChg>
        <pc:cxnChg chg="mod">
          <ac:chgData name="Joanne Lau" userId="cf787eeb-081b-4cc8-812a-2acd7c121620" providerId="ADAL" clId="{4AE52029-D792-49FA-99BE-F35C6946F98D}" dt="2022-10-11T16:59:59.915" v="10" actId="1037"/>
          <ac:cxnSpMkLst>
            <pc:docMk/>
            <pc:sldMk cId="4029145108" sldId="256"/>
            <ac:cxnSpMk id="52" creationId="{EE35B604-6216-1281-F811-BAF40195037B}"/>
          </ac:cxnSpMkLst>
        </pc:cxnChg>
        <pc:cxnChg chg="mod">
          <ac:chgData name="Joanne Lau" userId="cf787eeb-081b-4cc8-812a-2acd7c121620" providerId="ADAL" clId="{4AE52029-D792-49FA-99BE-F35C6946F98D}" dt="2022-10-11T16:59:59.915" v="10" actId="1037"/>
          <ac:cxnSpMkLst>
            <pc:docMk/>
            <pc:sldMk cId="4029145108" sldId="256"/>
            <ac:cxnSpMk id="53" creationId="{4C21DE06-5D14-B2FD-0369-B1615DA155A9}"/>
          </ac:cxnSpMkLst>
        </pc:cxnChg>
        <pc:cxnChg chg="mod">
          <ac:chgData name="Joanne Lau" userId="cf787eeb-081b-4cc8-812a-2acd7c121620" providerId="ADAL" clId="{4AE52029-D792-49FA-99BE-F35C6946F98D}" dt="2022-10-11T16:59:59.915" v="10" actId="1037"/>
          <ac:cxnSpMkLst>
            <pc:docMk/>
            <pc:sldMk cId="4029145108" sldId="256"/>
            <ac:cxnSpMk id="54" creationId="{1297C8D8-D0D8-6816-AD5F-6442BED87D92}"/>
          </ac:cxnSpMkLst>
        </pc:cxnChg>
        <pc:cxnChg chg="mod">
          <ac:chgData name="Joanne Lau" userId="cf787eeb-081b-4cc8-812a-2acd7c121620" providerId="ADAL" clId="{4AE52029-D792-49FA-99BE-F35C6946F98D}" dt="2022-10-11T17:02:29.039" v="33" actId="552"/>
          <ac:cxnSpMkLst>
            <pc:docMk/>
            <pc:sldMk cId="4029145108" sldId="256"/>
            <ac:cxnSpMk id="55" creationId="{F228AEC5-C8E8-1573-E837-C0BF6C02437B}"/>
          </ac:cxnSpMkLst>
        </pc:cxnChg>
        <pc:cxnChg chg="mod">
          <ac:chgData name="Joanne Lau" userId="cf787eeb-081b-4cc8-812a-2acd7c121620" providerId="ADAL" clId="{4AE52029-D792-49FA-99BE-F35C6946F98D}" dt="2022-10-11T17:00:10.743" v="13" actId="1037"/>
          <ac:cxnSpMkLst>
            <pc:docMk/>
            <pc:sldMk cId="4029145108" sldId="256"/>
            <ac:cxnSpMk id="56" creationId="{0C47A90C-3EDC-608D-4EE6-CB77BB1C0F1F}"/>
          </ac:cxnSpMkLst>
        </pc:cxnChg>
        <pc:cxnChg chg="mod">
          <ac:chgData name="Joanne Lau" userId="cf787eeb-081b-4cc8-812a-2acd7c121620" providerId="ADAL" clId="{4AE52029-D792-49FA-99BE-F35C6946F98D}" dt="2022-10-11T17:00:10.743" v="13" actId="1037"/>
          <ac:cxnSpMkLst>
            <pc:docMk/>
            <pc:sldMk cId="4029145108" sldId="256"/>
            <ac:cxnSpMk id="57" creationId="{794D9DE6-73EB-71F0-CA45-1915B9FE0B16}"/>
          </ac:cxnSpMkLst>
        </pc:cxnChg>
        <pc:cxnChg chg="mod">
          <ac:chgData name="Joanne Lau" userId="cf787eeb-081b-4cc8-812a-2acd7c121620" providerId="ADAL" clId="{4AE52029-D792-49FA-99BE-F35C6946F98D}" dt="2022-10-11T17:00:10.743" v="13" actId="1037"/>
          <ac:cxnSpMkLst>
            <pc:docMk/>
            <pc:sldMk cId="4029145108" sldId="256"/>
            <ac:cxnSpMk id="58" creationId="{45AC2A54-0AA6-08C8-5C77-EC090851B5D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1836B-8422-47E5-9791-F302F844469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82888" y="857250"/>
            <a:ext cx="35782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604A3-2824-4DED-A344-928D87A8E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35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3"/>
            <a:ext cx="1321308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89"/>
            <a:ext cx="116586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2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6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535517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535517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3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9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18"/>
            <a:ext cx="1340739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5"/>
            <a:ext cx="1340739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/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0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2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19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6"/>
            <a:ext cx="6576178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2465706"/>
            <a:ext cx="6608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1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0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9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1448226"/>
            <a:ext cx="7869555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4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1448226"/>
            <a:ext cx="7869555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1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19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032EC-D7D6-4652-A9D0-3F5723B7930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F2E45-F291-4FD2-B294-8EAF0498C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Box 96">
            <a:extLst>
              <a:ext uri="{FF2B5EF4-FFF2-40B4-BE49-F238E27FC236}">
                <a16:creationId xmlns:a16="http://schemas.microsoft.com/office/drawing/2014/main" id="{F74B1A14-668E-0C94-3E96-720ACC781B2D}"/>
              </a:ext>
            </a:extLst>
          </p:cNvPr>
          <p:cNvSpPr txBox="1"/>
          <p:nvPr/>
        </p:nvSpPr>
        <p:spPr>
          <a:xfrm>
            <a:off x="5358003" y="441648"/>
            <a:ext cx="485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8487"/>
                </a:solidFill>
              </a:rPr>
              <a:t>Equity Gap Root Cause Analysis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44D7D1C-2352-5025-4B14-AB83DBB0B0DB}"/>
              </a:ext>
            </a:extLst>
          </p:cNvPr>
          <p:cNvSpPr txBox="1"/>
          <p:nvPr/>
        </p:nvSpPr>
        <p:spPr>
          <a:xfrm>
            <a:off x="4080333" y="967531"/>
            <a:ext cx="741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write in the fishbone, double click inside the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box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which you want to type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Replace bracketed text with your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responses from Handout_1_Data_inquiry.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ectangle 13" descr="Dark teal, elongated rectangle">
            <a:extLst>
              <a:ext uri="{FF2B5EF4-FFF2-40B4-BE49-F238E27FC236}">
                <a16:creationId xmlns:a16="http://schemas.microsoft.com/office/drawing/2014/main" id="{86A7837D-880A-BA05-46C0-167DE2EE6412}"/>
              </a:ext>
            </a:extLst>
          </p:cNvPr>
          <p:cNvSpPr/>
          <p:nvPr/>
        </p:nvSpPr>
        <p:spPr>
          <a:xfrm>
            <a:off x="2522447" y="1875341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US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Category 1]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 descr="Teal diagonal line">
            <a:extLst>
              <a:ext uri="{FF2B5EF4-FFF2-40B4-BE49-F238E27FC236}">
                <a16:creationId xmlns:a16="http://schemas.microsoft.com/office/drawing/2014/main" id="{2F39C7A7-A700-9E3F-4FF9-5B6FE43E1702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3665447" y="2606861"/>
            <a:ext cx="1928495" cy="2959667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20" name="Rounded Rectangle 28" descr="Rounded corner light teal rectangle">
            <a:extLst>
              <a:ext uri="{FF2B5EF4-FFF2-40B4-BE49-F238E27FC236}">
                <a16:creationId xmlns:a16="http://schemas.microsoft.com/office/drawing/2014/main" id="{658FA5E8-2CCB-0EA7-3F19-389D4765191C}"/>
              </a:ext>
            </a:extLst>
          </p:cNvPr>
          <p:cNvSpPr/>
          <p:nvPr/>
        </p:nvSpPr>
        <p:spPr>
          <a:xfrm>
            <a:off x="1803328" y="27846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21" name="Straight Arrow Connector 20" descr="Teal horizontal arrow pointing to the right">
            <a:extLst>
              <a:ext uri="{FF2B5EF4-FFF2-40B4-BE49-F238E27FC236}">
                <a16:creationId xmlns:a16="http://schemas.microsoft.com/office/drawing/2014/main" id="{4AC87675-6328-F488-C35C-1DDEACA8E17A}"/>
              </a:ext>
            </a:extLst>
          </p:cNvPr>
          <p:cNvCxnSpPr>
            <a:cxnSpLocks/>
          </p:cNvCxnSpPr>
          <p:nvPr/>
        </p:nvCxnSpPr>
        <p:spPr>
          <a:xfrm flipV="1">
            <a:off x="2231212" y="3344381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3" name="Rounded Rectangle 31" descr="Rounded corner light teal rectangle">
            <a:extLst>
              <a:ext uri="{FF2B5EF4-FFF2-40B4-BE49-F238E27FC236}">
                <a16:creationId xmlns:a16="http://schemas.microsoft.com/office/drawing/2014/main" id="{398BC7C1-99FA-83EB-CF9D-B25E4311D967}"/>
              </a:ext>
            </a:extLst>
          </p:cNvPr>
          <p:cNvSpPr/>
          <p:nvPr/>
        </p:nvSpPr>
        <p:spPr>
          <a:xfrm>
            <a:off x="2190427" y="3460513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22" name="Straight Arrow Connector 21" descr="Teal horizontal arrow pointing to the right">
            <a:extLst>
              <a:ext uri="{FF2B5EF4-FFF2-40B4-BE49-F238E27FC236}">
                <a16:creationId xmlns:a16="http://schemas.microsoft.com/office/drawing/2014/main" id="{7E1BAECE-77C1-6C0F-32BA-C98B74631B1A}"/>
              </a:ext>
            </a:extLst>
          </p:cNvPr>
          <p:cNvCxnSpPr>
            <a:cxnSpLocks/>
          </p:cNvCxnSpPr>
          <p:nvPr/>
        </p:nvCxnSpPr>
        <p:spPr>
          <a:xfrm flipV="1">
            <a:off x="2676516" y="4023510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4" name="Rounded Rectangle 29" descr="Rounded corner light teal rectangle">
            <a:extLst>
              <a:ext uri="{FF2B5EF4-FFF2-40B4-BE49-F238E27FC236}">
                <a16:creationId xmlns:a16="http://schemas.microsoft.com/office/drawing/2014/main" id="{9B3E2E4A-1F1F-AC3F-A44C-845DE8958A16}"/>
              </a:ext>
            </a:extLst>
          </p:cNvPr>
          <p:cNvSpPr/>
          <p:nvPr/>
        </p:nvSpPr>
        <p:spPr>
          <a:xfrm>
            <a:off x="2687228" y="4136346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23" name="Straight Arrow Connector 22" descr="Teal horizontal arrow pointing to the right">
            <a:extLst>
              <a:ext uri="{FF2B5EF4-FFF2-40B4-BE49-F238E27FC236}">
                <a16:creationId xmlns:a16="http://schemas.microsoft.com/office/drawing/2014/main" id="{A2BE4EE8-AEE2-A073-D05D-39846FDF2BE9}"/>
              </a:ext>
            </a:extLst>
          </p:cNvPr>
          <p:cNvCxnSpPr>
            <a:cxnSpLocks/>
          </p:cNvCxnSpPr>
          <p:nvPr/>
        </p:nvCxnSpPr>
        <p:spPr>
          <a:xfrm flipV="1">
            <a:off x="3109268" y="4684659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5" name="Rounded Rectangle 30" descr="Rounded corner light teal rectangle">
            <a:extLst>
              <a:ext uri="{FF2B5EF4-FFF2-40B4-BE49-F238E27FC236}">
                <a16:creationId xmlns:a16="http://schemas.microsoft.com/office/drawing/2014/main" id="{33734DA6-03AE-9957-EC0A-0AEF2EE3021E}"/>
              </a:ext>
            </a:extLst>
          </p:cNvPr>
          <p:cNvSpPr/>
          <p:nvPr/>
        </p:nvSpPr>
        <p:spPr>
          <a:xfrm>
            <a:off x="3113807" y="48121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24" name="Straight Arrow Connector 23" descr="Teal horizontal arrow pointing to the right">
            <a:extLst>
              <a:ext uri="{FF2B5EF4-FFF2-40B4-BE49-F238E27FC236}">
                <a16:creationId xmlns:a16="http://schemas.microsoft.com/office/drawing/2014/main" id="{699BFCD4-17BC-EEA4-34F4-93910B52A397}"/>
              </a:ext>
            </a:extLst>
          </p:cNvPr>
          <p:cNvCxnSpPr>
            <a:cxnSpLocks/>
          </p:cNvCxnSpPr>
          <p:nvPr/>
        </p:nvCxnSpPr>
        <p:spPr>
          <a:xfrm flipV="1">
            <a:off x="3521829" y="5407163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15" name="Rectangle 14" descr="Dark teal, elongated rectangle">
            <a:extLst>
              <a:ext uri="{FF2B5EF4-FFF2-40B4-BE49-F238E27FC236}">
                <a16:creationId xmlns:a16="http://schemas.microsoft.com/office/drawing/2014/main" id="{9BD0B2C9-303E-6011-6DBF-EE3356DDB8B8}"/>
              </a:ext>
            </a:extLst>
          </p:cNvPr>
          <p:cNvSpPr/>
          <p:nvPr/>
        </p:nvSpPr>
        <p:spPr>
          <a:xfrm>
            <a:off x="5214688" y="1875341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i="1" dirty="0"/>
              <a:t> [Category 2]</a:t>
            </a:r>
          </a:p>
        </p:txBody>
      </p:sp>
      <p:cxnSp>
        <p:nvCxnSpPr>
          <p:cNvPr id="18" name="Straight Connector 17" descr="Teal diagonal line">
            <a:extLst>
              <a:ext uri="{FF2B5EF4-FFF2-40B4-BE49-F238E27FC236}">
                <a16:creationId xmlns:a16="http://schemas.microsoft.com/office/drawing/2014/main" id="{5CD3F2CC-4C92-99DF-C3E6-B962FA0BAC3C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6357688" y="2606861"/>
            <a:ext cx="1841024" cy="2959667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6" name="Rounded Rectangle 17" descr="Rounded corner light teal rectangle">
            <a:extLst>
              <a:ext uri="{FF2B5EF4-FFF2-40B4-BE49-F238E27FC236}">
                <a16:creationId xmlns:a16="http://schemas.microsoft.com/office/drawing/2014/main" id="{BDDA3031-8E57-F4BC-79E1-179E0DB15C99}"/>
              </a:ext>
            </a:extLst>
          </p:cNvPr>
          <p:cNvSpPr/>
          <p:nvPr/>
        </p:nvSpPr>
        <p:spPr>
          <a:xfrm>
            <a:off x="4486546" y="27846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25" name="Straight Arrow Connector 24" descr="Teal horizontal arrow pointing to the right">
            <a:extLst>
              <a:ext uri="{FF2B5EF4-FFF2-40B4-BE49-F238E27FC236}">
                <a16:creationId xmlns:a16="http://schemas.microsoft.com/office/drawing/2014/main" id="{5903B640-3F25-EEC8-6EF1-44213A7D5676}"/>
              </a:ext>
            </a:extLst>
          </p:cNvPr>
          <p:cNvCxnSpPr>
            <a:cxnSpLocks/>
          </p:cNvCxnSpPr>
          <p:nvPr/>
        </p:nvCxnSpPr>
        <p:spPr>
          <a:xfrm flipV="1">
            <a:off x="4933979" y="3351366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8" name="Rounded Rectangle 20" descr="Rounded corner light teal rectangle">
            <a:extLst>
              <a:ext uri="{FF2B5EF4-FFF2-40B4-BE49-F238E27FC236}">
                <a16:creationId xmlns:a16="http://schemas.microsoft.com/office/drawing/2014/main" id="{5D7B5520-27C6-0D3C-4F62-7993D28E6D6F}"/>
              </a:ext>
            </a:extLst>
          </p:cNvPr>
          <p:cNvSpPr/>
          <p:nvPr/>
        </p:nvSpPr>
        <p:spPr>
          <a:xfrm>
            <a:off x="4901224" y="3460513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26" name="Straight Arrow Connector 25" descr="Teal horizontal arrow pointing to the right">
            <a:extLst>
              <a:ext uri="{FF2B5EF4-FFF2-40B4-BE49-F238E27FC236}">
                <a16:creationId xmlns:a16="http://schemas.microsoft.com/office/drawing/2014/main" id="{25815291-6C8E-D598-E161-88BB2DEAABE6}"/>
              </a:ext>
            </a:extLst>
          </p:cNvPr>
          <p:cNvCxnSpPr>
            <a:cxnSpLocks/>
          </p:cNvCxnSpPr>
          <p:nvPr/>
        </p:nvCxnSpPr>
        <p:spPr>
          <a:xfrm flipV="1">
            <a:off x="5335261" y="4030495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7" name="Rounded Rectangle 18" descr="Rounded corner light teal rectangle">
            <a:extLst>
              <a:ext uri="{FF2B5EF4-FFF2-40B4-BE49-F238E27FC236}">
                <a16:creationId xmlns:a16="http://schemas.microsoft.com/office/drawing/2014/main" id="{D7BB7182-D43F-3F8E-21DD-415807D45AF9}"/>
              </a:ext>
            </a:extLst>
          </p:cNvPr>
          <p:cNvSpPr/>
          <p:nvPr/>
        </p:nvSpPr>
        <p:spPr>
          <a:xfrm>
            <a:off x="5375100" y="4136346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27" name="Straight Arrow Connector 26" descr="Teal horizontal arrow pointing to the right">
            <a:extLst>
              <a:ext uri="{FF2B5EF4-FFF2-40B4-BE49-F238E27FC236}">
                <a16:creationId xmlns:a16="http://schemas.microsoft.com/office/drawing/2014/main" id="{34F4B04E-8BFB-0F1A-0261-C4752C76C2E9}"/>
              </a:ext>
            </a:extLst>
          </p:cNvPr>
          <p:cNvCxnSpPr>
            <a:cxnSpLocks/>
          </p:cNvCxnSpPr>
          <p:nvPr/>
        </p:nvCxnSpPr>
        <p:spPr>
          <a:xfrm flipV="1">
            <a:off x="5749758" y="4691644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9" name="Rounded Rectangle 19" descr="Rounded corner light teal rectangle">
            <a:extLst>
              <a:ext uri="{FF2B5EF4-FFF2-40B4-BE49-F238E27FC236}">
                <a16:creationId xmlns:a16="http://schemas.microsoft.com/office/drawing/2014/main" id="{35348654-F9CE-19ED-7AB8-C988B6D6D643}"/>
              </a:ext>
            </a:extLst>
          </p:cNvPr>
          <p:cNvSpPr/>
          <p:nvPr/>
        </p:nvSpPr>
        <p:spPr>
          <a:xfrm>
            <a:off x="5765250" y="48121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28" name="Straight Arrow Connector 27" descr="Teal horizontal arrow pointing to the right">
            <a:extLst>
              <a:ext uri="{FF2B5EF4-FFF2-40B4-BE49-F238E27FC236}">
                <a16:creationId xmlns:a16="http://schemas.microsoft.com/office/drawing/2014/main" id="{8C6D339B-529F-BC3C-0A6A-D32D5D6FC7B4}"/>
              </a:ext>
            </a:extLst>
          </p:cNvPr>
          <p:cNvCxnSpPr>
            <a:cxnSpLocks/>
          </p:cNvCxnSpPr>
          <p:nvPr/>
        </p:nvCxnSpPr>
        <p:spPr>
          <a:xfrm flipV="1">
            <a:off x="6130728" y="5414148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16" name="Rectangle 15" descr="Dark teal, elongated rectangle">
            <a:extLst>
              <a:ext uri="{FF2B5EF4-FFF2-40B4-BE49-F238E27FC236}">
                <a16:creationId xmlns:a16="http://schemas.microsoft.com/office/drawing/2014/main" id="{0213A78F-B9A9-50B4-12EB-A34A2E8FA5F2}"/>
              </a:ext>
            </a:extLst>
          </p:cNvPr>
          <p:cNvSpPr/>
          <p:nvPr/>
        </p:nvSpPr>
        <p:spPr>
          <a:xfrm>
            <a:off x="7906929" y="1875341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i="1" dirty="0"/>
              <a:t>[Category 3]</a:t>
            </a:r>
            <a:endParaRPr lang="en-US" sz="1600" b="1" dirty="0"/>
          </a:p>
        </p:txBody>
      </p:sp>
      <p:cxnSp>
        <p:nvCxnSpPr>
          <p:cNvPr id="19" name="Straight Connector 18" descr="Teal diagonal line">
            <a:extLst>
              <a:ext uri="{FF2B5EF4-FFF2-40B4-BE49-F238E27FC236}">
                <a16:creationId xmlns:a16="http://schemas.microsoft.com/office/drawing/2014/main" id="{3DC631B7-1395-495D-87DC-9D49DC2F898B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9049929" y="2606861"/>
            <a:ext cx="1917590" cy="2952870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10" name="Rounded Rectangle 21" descr="Rounded corner light teal rectangle">
            <a:extLst>
              <a:ext uri="{FF2B5EF4-FFF2-40B4-BE49-F238E27FC236}">
                <a16:creationId xmlns:a16="http://schemas.microsoft.com/office/drawing/2014/main" id="{DE20E7F4-1CCA-FC3F-FDBD-A990D729F5AC}"/>
              </a:ext>
            </a:extLst>
          </p:cNvPr>
          <p:cNvSpPr/>
          <p:nvPr/>
        </p:nvSpPr>
        <p:spPr>
          <a:xfrm>
            <a:off x="7214110" y="27846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29" name="Straight Arrow Connector 28" descr="Teal horizontal arrow pointing to the right">
            <a:extLst>
              <a:ext uri="{FF2B5EF4-FFF2-40B4-BE49-F238E27FC236}">
                <a16:creationId xmlns:a16="http://schemas.microsoft.com/office/drawing/2014/main" id="{0A1B2C62-14AB-2FFA-AA02-0C5EA7EEFB09}"/>
              </a:ext>
            </a:extLst>
          </p:cNvPr>
          <p:cNvCxnSpPr>
            <a:cxnSpLocks/>
          </p:cNvCxnSpPr>
          <p:nvPr/>
        </p:nvCxnSpPr>
        <p:spPr>
          <a:xfrm flipV="1">
            <a:off x="7646381" y="3344381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12" name="Rounded Rectangle 24" descr="Rounded corner light teal rectangle">
            <a:extLst>
              <a:ext uri="{FF2B5EF4-FFF2-40B4-BE49-F238E27FC236}">
                <a16:creationId xmlns:a16="http://schemas.microsoft.com/office/drawing/2014/main" id="{231CDBDE-4396-6B24-9C84-AD38AB6C2876}"/>
              </a:ext>
            </a:extLst>
          </p:cNvPr>
          <p:cNvSpPr/>
          <p:nvPr/>
        </p:nvSpPr>
        <p:spPr>
          <a:xfrm>
            <a:off x="7647004" y="3460513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30" name="Straight Arrow Connector 29" descr="Teal horizontal arrow pointing to the right">
            <a:extLst>
              <a:ext uri="{FF2B5EF4-FFF2-40B4-BE49-F238E27FC236}">
                <a16:creationId xmlns:a16="http://schemas.microsoft.com/office/drawing/2014/main" id="{24A477A3-5C8F-DAED-6771-86FDE9DF37CC}"/>
              </a:ext>
            </a:extLst>
          </p:cNvPr>
          <p:cNvCxnSpPr>
            <a:cxnSpLocks/>
          </p:cNvCxnSpPr>
          <p:nvPr/>
        </p:nvCxnSpPr>
        <p:spPr>
          <a:xfrm flipV="1">
            <a:off x="8078073" y="4023510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11" name="Rounded Rectangle 22" descr="Rounded corner light teal rectangle">
            <a:extLst>
              <a:ext uri="{FF2B5EF4-FFF2-40B4-BE49-F238E27FC236}">
                <a16:creationId xmlns:a16="http://schemas.microsoft.com/office/drawing/2014/main" id="{03879917-FD96-2BB8-F0E8-1C079F0DC9D3}"/>
              </a:ext>
            </a:extLst>
          </p:cNvPr>
          <p:cNvSpPr/>
          <p:nvPr/>
        </p:nvSpPr>
        <p:spPr>
          <a:xfrm>
            <a:off x="8097955" y="4136346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31" name="Straight Arrow Connector 30" descr="Teal horizontal arrow pointing to the right">
            <a:extLst>
              <a:ext uri="{FF2B5EF4-FFF2-40B4-BE49-F238E27FC236}">
                <a16:creationId xmlns:a16="http://schemas.microsoft.com/office/drawing/2014/main" id="{1A8C1526-4CD1-1EF7-E5C3-555C80A310E6}"/>
              </a:ext>
            </a:extLst>
          </p:cNvPr>
          <p:cNvCxnSpPr>
            <a:cxnSpLocks/>
          </p:cNvCxnSpPr>
          <p:nvPr/>
        </p:nvCxnSpPr>
        <p:spPr>
          <a:xfrm flipV="1">
            <a:off x="8519330" y="4684659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13" name="Rounded Rectangle 23" descr="Rounded corner light teal rectangle">
            <a:extLst>
              <a:ext uri="{FF2B5EF4-FFF2-40B4-BE49-F238E27FC236}">
                <a16:creationId xmlns:a16="http://schemas.microsoft.com/office/drawing/2014/main" id="{EDF5F903-B7D2-0519-E0EC-189583B73851}"/>
              </a:ext>
            </a:extLst>
          </p:cNvPr>
          <p:cNvSpPr/>
          <p:nvPr/>
        </p:nvSpPr>
        <p:spPr>
          <a:xfrm>
            <a:off x="8529499" y="4812180"/>
            <a:ext cx="1828800" cy="449580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32" name="Straight Arrow Connector 31" descr="Teal horizontal arrow pointing to the right">
            <a:extLst>
              <a:ext uri="{FF2B5EF4-FFF2-40B4-BE49-F238E27FC236}">
                <a16:creationId xmlns:a16="http://schemas.microsoft.com/office/drawing/2014/main" id="{531585BA-0574-2BED-4DE4-215C9268B35A}"/>
              </a:ext>
            </a:extLst>
          </p:cNvPr>
          <p:cNvCxnSpPr>
            <a:cxnSpLocks/>
          </p:cNvCxnSpPr>
          <p:nvPr/>
        </p:nvCxnSpPr>
        <p:spPr>
          <a:xfrm flipV="1">
            <a:off x="8905367" y="5407163"/>
            <a:ext cx="1814830" cy="7620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cxnSp>
        <p:nvCxnSpPr>
          <p:cNvPr id="5" name="Straight Arrow Connector 4" descr="Long teal horizontal arrow pointing to the right">
            <a:extLst>
              <a:ext uri="{FF2B5EF4-FFF2-40B4-BE49-F238E27FC236}">
                <a16:creationId xmlns:a16="http://schemas.microsoft.com/office/drawing/2014/main" id="{2D2E03A9-B4A3-9C0C-EB16-729DB738A0F0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245248" y="5544139"/>
            <a:ext cx="10968569" cy="26925"/>
          </a:xfrm>
          <a:prstGeom prst="straightConnector1">
            <a:avLst/>
          </a:prstGeom>
          <a:noFill/>
          <a:ln w="571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4" name="Rectangle 3" descr="Dark teal rectangle">
            <a:extLst>
              <a:ext uri="{FF2B5EF4-FFF2-40B4-BE49-F238E27FC236}">
                <a16:creationId xmlns:a16="http://schemas.microsoft.com/office/drawing/2014/main" id="{489885AC-D580-1241-A595-5996964072ED}"/>
              </a:ext>
            </a:extLst>
          </p:cNvPr>
          <p:cNvSpPr/>
          <p:nvPr/>
        </p:nvSpPr>
        <p:spPr>
          <a:xfrm>
            <a:off x="12213817" y="5022424"/>
            <a:ext cx="1828800" cy="109728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[Equity gap or disparity]</a:t>
            </a:r>
            <a:endParaRPr lang="en-US" sz="1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Arrow Connector 46" descr="Teal horizontal arrow pointing to the right">
            <a:extLst>
              <a:ext uri="{FF2B5EF4-FFF2-40B4-BE49-F238E27FC236}">
                <a16:creationId xmlns:a16="http://schemas.microsoft.com/office/drawing/2014/main" id="{CEACF160-10E3-27D0-C39C-E919653E9D0C}"/>
              </a:ext>
            </a:extLst>
          </p:cNvPr>
          <p:cNvCxnSpPr>
            <a:cxnSpLocks/>
          </p:cNvCxnSpPr>
          <p:nvPr/>
        </p:nvCxnSpPr>
        <p:spPr>
          <a:xfrm>
            <a:off x="3521829" y="5740593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40" name="Rounded Rectangle 71" descr="Rounded corner light teal rectangle">
            <a:extLst>
              <a:ext uri="{FF2B5EF4-FFF2-40B4-BE49-F238E27FC236}">
                <a16:creationId xmlns:a16="http://schemas.microsoft.com/office/drawing/2014/main" id="{409E5716-E496-6540-C899-EF8A8E922786}"/>
              </a:ext>
            </a:extLst>
          </p:cNvPr>
          <p:cNvSpPr/>
          <p:nvPr/>
        </p:nvSpPr>
        <p:spPr>
          <a:xfrm flipV="1">
            <a:off x="3113807" y="5874448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48" name="Straight Arrow Connector 47" descr="Teal horizontal arrow pointing to the right">
            <a:extLst>
              <a:ext uri="{FF2B5EF4-FFF2-40B4-BE49-F238E27FC236}">
                <a16:creationId xmlns:a16="http://schemas.microsoft.com/office/drawing/2014/main" id="{59110D3E-7AA7-23FC-2779-AF6A12189088}"/>
              </a:ext>
            </a:extLst>
          </p:cNvPr>
          <p:cNvCxnSpPr>
            <a:cxnSpLocks/>
          </p:cNvCxnSpPr>
          <p:nvPr/>
        </p:nvCxnSpPr>
        <p:spPr>
          <a:xfrm>
            <a:off x="3084230" y="6399167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41" name="Rounded Rectangle 70" descr="Rounded corner light teal rectangle">
            <a:extLst>
              <a:ext uri="{FF2B5EF4-FFF2-40B4-BE49-F238E27FC236}">
                <a16:creationId xmlns:a16="http://schemas.microsoft.com/office/drawing/2014/main" id="{5899F43E-DAC0-1167-CEEB-7FC514D5EC73}"/>
              </a:ext>
            </a:extLst>
          </p:cNvPr>
          <p:cNvSpPr/>
          <p:nvPr/>
        </p:nvSpPr>
        <p:spPr>
          <a:xfrm flipV="1">
            <a:off x="2687228" y="6513989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49" name="Straight Arrow Connector 48" descr="Teal horizontal arrow pointing to the right">
            <a:extLst>
              <a:ext uri="{FF2B5EF4-FFF2-40B4-BE49-F238E27FC236}">
                <a16:creationId xmlns:a16="http://schemas.microsoft.com/office/drawing/2014/main" id="{4040AB17-098E-D350-44DD-0760BD18286C}"/>
              </a:ext>
            </a:extLst>
          </p:cNvPr>
          <p:cNvCxnSpPr>
            <a:cxnSpLocks/>
          </p:cNvCxnSpPr>
          <p:nvPr/>
        </p:nvCxnSpPr>
        <p:spPr>
          <a:xfrm>
            <a:off x="2651478" y="7049186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42" name="Rounded Rectangle 72" descr="Rounded corner light teal rectangle">
            <a:extLst>
              <a:ext uri="{FF2B5EF4-FFF2-40B4-BE49-F238E27FC236}">
                <a16:creationId xmlns:a16="http://schemas.microsoft.com/office/drawing/2014/main" id="{648951EA-2C5C-BEDD-66A8-13FF7B2DFF54}"/>
              </a:ext>
            </a:extLst>
          </p:cNvPr>
          <p:cNvSpPr/>
          <p:nvPr/>
        </p:nvSpPr>
        <p:spPr>
          <a:xfrm flipV="1">
            <a:off x="2190427" y="7153530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50" name="Straight Arrow Connector 49" descr="Teal horizontal arrow pointing to the right">
            <a:extLst>
              <a:ext uri="{FF2B5EF4-FFF2-40B4-BE49-F238E27FC236}">
                <a16:creationId xmlns:a16="http://schemas.microsoft.com/office/drawing/2014/main" id="{948A5DED-6C2B-FD9C-855A-C42524994930}"/>
              </a:ext>
            </a:extLst>
          </p:cNvPr>
          <p:cNvCxnSpPr>
            <a:cxnSpLocks/>
          </p:cNvCxnSpPr>
          <p:nvPr/>
        </p:nvCxnSpPr>
        <p:spPr>
          <a:xfrm>
            <a:off x="2206174" y="7682916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43" name="Rounded Rectangle 69" descr="Rounded corner light teal rectangle">
            <a:extLst>
              <a:ext uri="{FF2B5EF4-FFF2-40B4-BE49-F238E27FC236}">
                <a16:creationId xmlns:a16="http://schemas.microsoft.com/office/drawing/2014/main" id="{4A2A6415-19C3-4205-C68B-56C19D5A56C8}"/>
              </a:ext>
            </a:extLst>
          </p:cNvPr>
          <p:cNvSpPr/>
          <p:nvPr/>
        </p:nvSpPr>
        <p:spPr>
          <a:xfrm flipV="1">
            <a:off x="1803328" y="7793072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/>
          </a:p>
        </p:txBody>
      </p:sp>
      <p:cxnSp>
        <p:nvCxnSpPr>
          <p:cNvPr id="44" name="Straight Connector 43" descr="Teal diagonal line">
            <a:extLst>
              <a:ext uri="{FF2B5EF4-FFF2-40B4-BE49-F238E27FC236}">
                <a16:creationId xmlns:a16="http://schemas.microsoft.com/office/drawing/2014/main" id="{562FC1C8-82F1-C636-1507-7F3A29561557}"/>
              </a:ext>
            </a:extLst>
          </p:cNvPr>
          <p:cNvCxnSpPr>
            <a:cxnSpLocks/>
            <a:stCxn id="63" idx="0"/>
          </p:cNvCxnSpPr>
          <p:nvPr/>
        </p:nvCxnSpPr>
        <p:spPr>
          <a:xfrm flipV="1">
            <a:off x="3662907" y="5552014"/>
            <a:ext cx="1932305" cy="2807335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63" name="Rectangle 62" descr="Dark teal, elongated rectangle">
            <a:extLst>
              <a:ext uri="{FF2B5EF4-FFF2-40B4-BE49-F238E27FC236}">
                <a16:creationId xmlns:a16="http://schemas.microsoft.com/office/drawing/2014/main" id="{2AAC8496-931A-AD5C-AE65-808C3B64F0FA}"/>
              </a:ext>
            </a:extLst>
          </p:cNvPr>
          <p:cNvSpPr/>
          <p:nvPr/>
        </p:nvSpPr>
        <p:spPr>
          <a:xfrm rot="10800000" flipV="1">
            <a:off x="2519907" y="8359349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i="1" dirty="0"/>
              <a:t>[Category 4]</a:t>
            </a:r>
          </a:p>
        </p:txBody>
      </p:sp>
      <p:cxnSp>
        <p:nvCxnSpPr>
          <p:cNvPr id="51" name="Straight Arrow Connector 50" descr="Teal horizontal arrow pointing to the right">
            <a:extLst>
              <a:ext uri="{FF2B5EF4-FFF2-40B4-BE49-F238E27FC236}">
                <a16:creationId xmlns:a16="http://schemas.microsoft.com/office/drawing/2014/main" id="{DD547B86-EF7B-312C-A34E-88B181826A8F}"/>
              </a:ext>
            </a:extLst>
          </p:cNvPr>
          <p:cNvCxnSpPr>
            <a:cxnSpLocks/>
          </p:cNvCxnSpPr>
          <p:nvPr/>
        </p:nvCxnSpPr>
        <p:spPr>
          <a:xfrm>
            <a:off x="6130728" y="5740593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6" name="Rounded Rectangle 61" descr="Rounded corner light teal rectangle">
            <a:extLst>
              <a:ext uri="{FF2B5EF4-FFF2-40B4-BE49-F238E27FC236}">
                <a16:creationId xmlns:a16="http://schemas.microsoft.com/office/drawing/2014/main" id="{F111234D-5AF1-0B00-C624-09A9B2B1553B}"/>
              </a:ext>
            </a:extLst>
          </p:cNvPr>
          <p:cNvSpPr/>
          <p:nvPr/>
        </p:nvSpPr>
        <p:spPr>
          <a:xfrm flipV="1">
            <a:off x="5765250" y="5874448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2" name="Straight Arrow Connector 51" descr="Teal horizontal arrow pointing to the right">
            <a:extLst>
              <a:ext uri="{FF2B5EF4-FFF2-40B4-BE49-F238E27FC236}">
                <a16:creationId xmlns:a16="http://schemas.microsoft.com/office/drawing/2014/main" id="{EE35B604-6216-1281-F811-BAF40195037B}"/>
              </a:ext>
            </a:extLst>
          </p:cNvPr>
          <p:cNvCxnSpPr>
            <a:cxnSpLocks/>
          </p:cNvCxnSpPr>
          <p:nvPr/>
        </p:nvCxnSpPr>
        <p:spPr>
          <a:xfrm>
            <a:off x="5711121" y="6392182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7" name="Rounded Rectangle 60" descr="Rounded corner light teal rectangle">
            <a:extLst>
              <a:ext uri="{FF2B5EF4-FFF2-40B4-BE49-F238E27FC236}">
                <a16:creationId xmlns:a16="http://schemas.microsoft.com/office/drawing/2014/main" id="{487688D6-86E3-C5F5-63D9-274FE763E5C3}"/>
              </a:ext>
            </a:extLst>
          </p:cNvPr>
          <p:cNvSpPr/>
          <p:nvPr/>
        </p:nvSpPr>
        <p:spPr>
          <a:xfrm flipV="1">
            <a:off x="5375100" y="6513989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3" name="Straight Arrow Connector 52" descr="Teal horizontal arrow pointing to the right">
            <a:extLst>
              <a:ext uri="{FF2B5EF4-FFF2-40B4-BE49-F238E27FC236}">
                <a16:creationId xmlns:a16="http://schemas.microsoft.com/office/drawing/2014/main" id="{4C21DE06-5D14-B2FD-0369-B1615DA155A9}"/>
              </a:ext>
            </a:extLst>
          </p:cNvPr>
          <p:cNvCxnSpPr>
            <a:cxnSpLocks/>
          </p:cNvCxnSpPr>
          <p:nvPr/>
        </p:nvCxnSpPr>
        <p:spPr>
          <a:xfrm>
            <a:off x="5296624" y="7042201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8" name="Rounded Rectangle 62" descr="Rounded corner light teal rectangle">
            <a:extLst>
              <a:ext uri="{FF2B5EF4-FFF2-40B4-BE49-F238E27FC236}">
                <a16:creationId xmlns:a16="http://schemas.microsoft.com/office/drawing/2014/main" id="{4AA26DF0-CFB1-272E-703B-072293A5FE27}"/>
              </a:ext>
            </a:extLst>
          </p:cNvPr>
          <p:cNvSpPr/>
          <p:nvPr/>
        </p:nvSpPr>
        <p:spPr>
          <a:xfrm flipV="1">
            <a:off x="4901224" y="7153530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4" name="Straight Arrow Connector 53" descr="Teal horizontal arrow pointing to the right">
            <a:extLst>
              <a:ext uri="{FF2B5EF4-FFF2-40B4-BE49-F238E27FC236}">
                <a16:creationId xmlns:a16="http://schemas.microsoft.com/office/drawing/2014/main" id="{1297C8D8-D0D8-6816-AD5F-6442BED87D92}"/>
              </a:ext>
            </a:extLst>
          </p:cNvPr>
          <p:cNvCxnSpPr>
            <a:cxnSpLocks/>
          </p:cNvCxnSpPr>
          <p:nvPr/>
        </p:nvCxnSpPr>
        <p:spPr>
          <a:xfrm>
            <a:off x="4895342" y="7675296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39" name="Rounded Rectangle 59" descr="Rounded corner light teal rectangle">
            <a:extLst>
              <a:ext uri="{FF2B5EF4-FFF2-40B4-BE49-F238E27FC236}">
                <a16:creationId xmlns:a16="http://schemas.microsoft.com/office/drawing/2014/main" id="{9CF23E67-A321-EE1E-900D-C7ADF6F3BCDD}"/>
              </a:ext>
            </a:extLst>
          </p:cNvPr>
          <p:cNvSpPr/>
          <p:nvPr/>
        </p:nvSpPr>
        <p:spPr>
          <a:xfrm flipV="1">
            <a:off x="4486546" y="7793072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45" name="Straight Connector 44" descr="Teal diagonal line">
            <a:extLst>
              <a:ext uri="{FF2B5EF4-FFF2-40B4-BE49-F238E27FC236}">
                <a16:creationId xmlns:a16="http://schemas.microsoft.com/office/drawing/2014/main" id="{247AEBA7-5F08-CDE6-6E2E-655E31D60F83}"/>
              </a:ext>
            </a:extLst>
          </p:cNvPr>
          <p:cNvCxnSpPr>
            <a:cxnSpLocks/>
            <a:stCxn id="64" idx="0"/>
          </p:cNvCxnSpPr>
          <p:nvPr/>
        </p:nvCxnSpPr>
        <p:spPr>
          <a:xfrm flipV="1">
            <a:off x="6355148" y="5552014"/>
            <a:ext cx="1846739" cy="2807335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64" name="Rectangle 63" descr="Dark teal, elongated rectangle">
            <a:extLst>
              <a:ext uri="{FF2B5EF4-FFF2-40B4-BE49-F238E27FC236}">
                <a16:creationId xmlns:a16="http://schemas.microsoft.com/office/drawing/2014/main" id="{43C42E35-838C-4641-B919-00DB402B2FCD}"/>
              </a:ext>
            </a:extLst>
          </p:cNvPr>
          <p:cNvSpPr/>
          <p:nvPr/>
        </p:nvSpPr>
        <p:spPr>
          <a:xfrm rot="10800000" flipV="1">
            <a:off x="5212148" y="8359349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i="1" dirty="0"/>
              <a:t>[Category 5</a:t>
            </a:r>
          </a:p>
        </p:txBody>
      </p:sp>
      <p:cxnSp>
        <p:nvCxnSpPr>
          <p:cNvPr id="55" name="Straight Arrow Connector 54" descr="Teal horizontal arrow pointing to the right">
            <a:extLst>
              <a:ext uri="{FF2B5EF4-FFF2-40B4-BE49-F238E27FC236}">
                <a16:creationId xmlns:a16="http://schemas.microsoft.com/office/drawing/2014/main" id="{F228AEC5-C8E8-1573-E837-C0BF6C02437B}"/>
              </a:ext>
            </a:extLst>
          </p:cNvPr>
          <p:cNvCxnSpPr>
            <a:cxnSpLocks/>
          </p:cNvCxnSpPr>
          <p:nvPr/>
        </p:nvCxnSpPr>
        <p:spPr>
          <a:xfrm>
            <a:off x="8905367" y="5740593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59" name="Rounded Rectangle 66" descr="Rounded corner light teal rectangle">
            <a:extLst>
              <a:ext uri="{FF2B5EF4-FFF2-40B4-BE49-F238E27FC236}">
                <a16:creationId xmlns:a16="http://schemas.microsoft.com/office/drawing/2014/main" id="{74500624-BE09-8394-1421-9224B17CBDE6}"/>
              </a:ext>
            </a:extLst>
          </p:cNvPr>
          <p:cNvSpPr/>
          <p:nvPr/>
        </p:nvSpPr>
        <p:spPr>
          <a:xfrm flipV="1">
            <a:off x="8529499" y="5874448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6" name="Straight Arrow Connector 55" descr="Teal horizontal arrow pointing to the right">
            <a:extLst>
              <a:ext uri="{FF2B5EF4-FFF2-40B4-BE49-F238E27FC236}">
                <a16:creationId xmlns:a16="http://schemas.microsoft.com/office/drawing/2014/main" id="{0C47A90C-3EDC-608D-4EE6-CB77BB1C0F1F}"/>
              </a:ext>
            </a:extLst>
          </p:cNvPr>
          <p:cNvCxnSpPr>
            <a:cxnSpLocks/>
          </p:cNvCxnSpPr>
          <p:nvPr/>
        </p:nvCxnSpPr>
        <p:spPr>
          <a:xfrm>
            <a:off x="8478788" y="6399167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60" name="Rounded Rectangle 65" descr="Rounded corner light teal rectangle">
            <a:extLst>
              <a:ext uri="{FF2B5EF4-FFF2-40B4-BE49-F238E27FC236}">
                <a16:creationId xmlns:a16="http://schemas.microsoft.com/office/drawing/2014/main" id="{1DE77DD6-F6F1-86EC-CDCD-42BBB33E9D3F}"/>
              </a:ext>
            </a:extLst>
          </p:cNvPr>
          <p:cNvSpPr/>
          <p:nvPr/>
        </p:nvSpPr>
        <p:spPr>
          <a:xfrm flipV="1">
            <a:off x="8097955" y="6513989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7" name="Straight Arrow Connector 56" descr="Teal horizontal arrow pointing to the right">
            <a:extLst>
              <a:ext uri="{FF2B5EF4-FFF2-40B4-BE49-F238E27FC236}">
                <a16:creationId xmlns:a16="http://schemas.microsoft.com/office/drawing/2014/main" id="{794D9DE6-73EB-71F0-CA45-1915B9FE0B16}"/>
              </a:ext>
            </a:extLst>
          </p:cNvPr>
          <p:cNvCxnSpPr>
            <a:cxnSpLocks/>
          </p:cNvCxnSpPr>
          <p:nvPr/>
        </p:nvCxnSpPr>
        <p:spPr>
          <a:xfrm>
            <a:off x="8037531" y="7049186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61" name="Rounded Rectangle 67" descr="Rounded corner light teal rectangle">
            <a:extLst>
              <a:ext uri="{FF2B5EF4-FFF2-40B4-BE49-F238E27FC236}">
                <a16:creationId xmlns:a16="http://schemas.microsoft.com/office/drawing/2014/main" id="{CCCF16B3-E82F-51AB-2CA4-1AB5B27F3C0C}"/>
              </a:ext>
            </a:extLst>
          </p:cNvPr>
          <p:cNvSpPr/>
          <p:nvPr/>
        </p:nvSpPr>
        <p:spPr>
          <a:xfrm flipV="1">
            <a:off x="7647004" y="7153530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8" name="Straight Arrow Connector 57" descr="Teal horizontal arrow pointing to the right">
            <a:extLst>
              <a:ext uri="{FF2B5EF4-FFF2-40B4-BE49-F238E27FC236}">
                <a16:creationId xmlns:a16="http://schemas.microsoft.com/office/drawing/2014/main" id="{45AC2A54-0AA6-08C8-5C77-EC090851B5D4}"/>
              </a:ext>
            </a:extLst>
          </p:cNvPr>
          <p:cNvCxnSpPr>
            <a:cxnSpLocks/>
          </p:cNvCxnSpPr>
          <p:nvPr/>
        </p:nvCxnSpPr>
        <p:spPr>
          <a:xfrm>
            <a:off x="7605839" y="7682916"/>
            <a:ext cx="1816735" cy="6985"/>
          </a:xfrm>
          <a:prstGeom prst="straightConnector1">
            <a:avLst/>
          </a:prstGeom>
          <a:noFill/>
          <a:ln w="19050" cap="flat" cmpd="sng" algn="ctr">
            <a:solidFill>
              <a:srgbClr val="65BBB0"/>
            </a:solidFill>
            <a:prstDash val="solid"/>
            <a:tailEnd type="arrow"/>
          </a:ln>
          <a:effectLst/>
        </p:spPr>
      </p:cxnSp>
      <p:sp>
        <p:nvSpPr>
          <p:cNvPr id="62" name="Rounded Rectangle 64" descr="Rounded corner light teal rectangle">
            <a:extLst>
              <a:ext uri="{FF2B5EF4-FFF2-40B4-BE49-F238E27FC236}">
                <a16:creationId xmlns:a16="http://schemas.microsoft.com/office/drawing/2014/main" id="{A3BB37FE-229B-263D-D696-34E96EE28E3A}"/>
              </a:ext>
            </a:extLst>
          </p:cNvPr>
          <p:cNvSpPr/>
          <p:nvPr/>
        </p:nvSpPr>
        <p:spPr>
          <a:xfrm flipV="1">
            <a:off x="7214110" y="7793072"/>
            <a:ext cx="1828800" cy="421005"/>
          </a:xfrm>
          <a:prstGeom prst="roundRect">
            <a:avLst/>
          </a:prstGeom>
          <a:solidFill>
            <a:srgbClr val="65BBB0">
              <a:alpha val="2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46" name="Straight Connector 45" descr="Teal diagonal line">
            <a:extLst>
              <a:ext uri="{FF2B5EF4-FFF2-40B4-BE49-F238E27FC236}">
                <a16:creationId xmlns:a16="http://schemas.microsoft.com/office/drawing/2014/main" id="{5629D2E1-E67D-8A65-EA02-8991B35CA697}"/>
              </a:ext>
            </a:extLst>
          </p:cNvPr>
          <p:cNvCxnSpPr>
            <a:cxnSpLocks/>
            <a:stCxn id="65" idx="0"/>
          </p:cNvCxnSpPr>
          <p:nvPr/>
        </p:nvCxnSpPr>
        <p:spPr>
          <a:xfrm flipV="1">
            <a:off x="9047389" y="5575925"/>
            <a:ext cx="1920130" cy="2783424"/>
          </a:xfrm>
          <a:prstGeom prst="line">
            <a:avLst/>
          </a:prstGeom>
          <a:noFill/>
          <a:ln w="28575" cap="flat" cmpd="sng" algn="ctr">
            <a:solidFill>
              <a:srgbClr val="65BBB0"/>
            </a:solidFill>
            <a:prstDash val="solid"/>
          </a:ln>
          <a:effectLst/>
        </p:spPr>
      </p:cxnSp>
      <p:sp>
        <p:nvSpPr>
          <p:cNvPr id="65" name="Rectangle 64" descr="Dark teal, elongated rectangle">
            <a:extLst>
              <a:ext uri="{FF2B5EF4-FFF2-40B4-BE49-F238E27FC236}">
                <a16:creationId xmlns:a16="http://schemas.microsoft.com/office/drawing/2014/main" id="{5AFF7F87-17A9-9132-79AB-439F0F4BBF6E}"/>
              </a:ext>
            </a:extLst>
          </p:cNvPr>
          <p:cNvSpPr/>
          <p:nvPr/>
        </p:nvSpPr>
        <p:spPr>
          <a:xfrm rot="10800000" flipV="1">
            <a:off x="7904389" y="8359349"/>
            <a:ext cx="2286000" cy="731520"/>
          </a:xfrm>
          <a:prstGeom prst="rect">
            <a:avLst/>
          </a:prstGeom>
          <a:solidFill>
            <a:srgbClr val="65BBB0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i="1" dirty="0"/>
              <a:t>[Category 6]</a:t>
            </a:r>
          </a:p>
        </p:txBody>
      </p:sp>
      <p:pic>
        <p:nvPicPr>
          <p:cNvPr id="66" name="Picture 65" descr="Education Northwest logo">
            <a:extLst>
              <a:ext uri="{FF2B5EF4-FFF2-40B4-BE49-F238E27FC236}">
                <a16:creationId xmlns:a16="http://schemas.microsoft.com/office/drawing/2014/main" id="{A4FA3883-080E-0459-3E39-AFD35CD975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8276" y="8892162"/>
            <a:ext cx="3090042" cy="94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14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93E33A585B534F999E591CE78253B0" ma:contentTypeVersion="14" ma:contentTypeDescription="Create a new document." ma:contentTypeScope="" ma:versionID="eea20b79e22e13e34913aea11ee3e1ab">
  <xsd:schema xmlns:xsd="http://www.w3.org/2001/XMLSchema" xmlns:xs="http://www.w3.org/2001/XMLSchema" xmlns:p="http://schemas.microsoft.com/office/2006/metadata/properties" xmlns:ns2="d3878489-70a8-4f02-95d6-c2379acd0ed4" xmlns:ns3="007ce094-a416-4f1b-bb62-4b98a68433da" targetNamespace="http://schemas.microsoft.com/office/2006/metadata/properties" ma:root="true" ma:fieldsID="3960ba44ce994cc6f632571e200fbc87" ns2:_="" ns3:_="">
    <xsd:import namespace="d3878489-70a8-4f02-95d6-c2379acd0ed4"/>
    <xsd:import namespace="007ce094-a416-4f1b-bb62-4b98a6843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78489-70a8-4f02-95d6-c2379acd0e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b06aa88-5ac0-4838-8ce1-dd283b5d64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ce094-a416-4f1b-bb62-4b98a68433d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957a630-be79-4d06-97ee-4b5a461fe33e}" ma:internalName="TaxCatchAll" ma:showField="CatchAllData" ma:web="007ce094-a416-4f1b-bb62-4b98a68433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4836E2-4C13-40D0-87E5-7CD405BC0B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878489-70a8-4f02-95d6-c2379acd0ed4"/>
    <ds:schemaRef ds:uri="007ce094-a416-4f1b-bb62-4b98a6843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23C0CF-4B37-4A46-B83B-5518AECCE5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73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Disparity Training Hanout 2: Fishbone diagram</dc:title>
  <dc:creator>Education Northwest</dc:creator>
  <cp:keywords>equity gap, root cause analysis</cp:keywords>
  <cp:lastModifiedBy>Joanne Lau</cp:lastModifiedBy>
  <cp:revision>2</cp:revision>
  <dcterms:created xsi:type="dcterms:W3CDTF">2022-10-08T01:46:53Z</dcterms:created>
  <dcterms:modified xsi:type="dcterms:W3CDTF">2022-10-11T17:03:32Z</dcterms:modified>
</cp:coreProperties>
</file>